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58" r:id="rId6"/>
    <p:sldId id="264" r:id="rId7"/>
    <p:sldId id="262" r:id="rId8"/>
    <p:sldId id="263" r:id="rId9"/>
    <p:sldId id="266" r:id="rId10"/>
    <p:sldId id="265" r:id="rId11"/>
    <p:sldId id="269" r:id="rId12"/>
    <p:sldId id="270" r:id="rId13"/>
    <p:sldId id="268" r:id="rId14"/>
    <p:sldId id="267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64A1F12-AA14-4F95-B7DF-79AEED11EE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0B246C-2588-412F-8AEB-4EC97D93E33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81BFE-DB87-4BE3-834B-5D8784A14FC3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CC34D65D-BF58-4F81-897D-ED4BF8A90E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CBE7624A-F5D4-4194-A0E5-5E5234744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6A23832-1C1E-45AC-ABBD-0FEEBA3EE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D62283-BFC8-4865-9A7A-6CE7B5237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74E41-C914-4B5D-B20E-B8EF6E4B2656}" type="slidenum">
              <a:rPr lang="nl-NL" smtClean="0"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https://kubernetes.io/docs/reference/kubectl/overview/#resource-types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3B35-A6BB-4E98-8218-348FB6A72B4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33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9380-EA23-EE47-8802-98035D6B2E7B}" type="datetimeFigureOut">
              <a:rPr lang="nl-NL" smtClean="0"/>
              <a:t>8-9-2019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9"/>
            <a:ext cx="12192000" cy="68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Demo 2: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kubectl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apply –f &lt;file&gt;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create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describe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explain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Delete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&lt;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actie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&gt; &lt;resource-type&gt; &lt;wildcard*&gt;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pod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svc –o wide –n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describe node aks-agentpool-34701666-0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Ingress Controllers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“Ingang” van je cluster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Vaak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gebruikt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SSL Offloading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met het Resource Type: “Ingress”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Bekende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Ingress Controllers: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NGINX:</a:t>
            </a:r>
          </a:p>
          <a:p>
            <a:pPr lvl="3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Ingress-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nginx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gemaakt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door Kubernetes Community)</a:t>
            </a:r>
          </a:p>
          <a:p>
            <a:pPr lvl="3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kubernetes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-ingress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gemaakt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door NGINX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zelf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pPr lvl="3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Kong</a:t>
            </a:r>
          </a:p>
          <a:p>
            <a:pPr lvl="3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HaProxy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kubernetes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-ingress)</a:t>
            </a: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Traefik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Istio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2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Ingress Controllers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Ingress Resource:</a:t>
            </a:r>
          </a:p>
        </p:txBody>
      </p:sp>
    </p:spTree>
    <p:extLst>
      <p:ext uri="{BB962C8B-B14F-4D97-AF65-F5344CB8AC3E}">
        <p14:creationId xmlns:p14="http://schemas.microsoft.com/office/powerpoint/2010/main" val="396460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2" y="808038"/>
            <a:ext cx="6790225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Opdracht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: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Wordpress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+ MySQL + Ingress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Deploy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Wordpress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Blog met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bijbehorende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MySQL Database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Ontsluit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deze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via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Ingress Controller</a:t>
            </a:r>
          </a:p>
        </p:txBody>
      </p:sp>
    </p:spTree>
    <p:extLst>
      <p:ext uri="{BB962C8B-B14F-4D97-AF65-F5344CB8AC3E}">
        <p14:creationId xmlns:p14="http://schemas.microsoft.com/office/powerpoint/2010/main" val="156682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91999" cy="6872288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7781926" y="2051050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Vragen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7515225" y="2671761"/>
            <a:ext cx="4110038" cy="26336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-DIN" charset="0"/>
                <a:ea typeface="D-DIN" charset="0"/>
                <a:cs typeface="D-DIN" charset="0"/>
              </a:rPr>
              <a:t>V</a:t>
            </a:r>
            <a:r>
              <a:rPr lang="nl-NL" dirty="0">
                <a:solidFill>
                  <a:schemeClr val="bg1"/>
                </a:solidFill>
                <a:latin typeface="D-DIN" charset="0"/>
                <a:ea typeface="D-DIN" charset="0"/>
                <a:cs typeface="D-DIN" charset="0"/>
              </a:rPr>
              <a:t>ragen?</a:t>
            </a:r>
          </a:p>
        </p:txBody>
      </p:sp>
    </p:spTree>
    <p:extLst>
      <p:ext uri="{BB962C8B-B14F-4D97-AF65-F5344CB8AC3E}">
        <p14:creationId xmlns:p14="http://schemas.microsoft.com/office/powerpoint/2010/main" val="413448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K8S Workshop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ntroductie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Architectuur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Standaard Resource Types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Hands-On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Vragen (tussendoor!)</a:t>
            </a:r>
          </a:p>
        </p:txBody>
      </p:sp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</a:t>
            </a:r>
            <a:r>
              <a:rPr lang="nl-NL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2014 (Docker komt uit 2013)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Gebaseerd op BORG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(Lang) Ontworpen en Onderhouden door Google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Gedoneerd aan CNCF (Cloud Native Computing Foundation)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met Docker,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containerd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en CRI-O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op Linux (Master &amp;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 en Windows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Master in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alpha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Native beschikbaar in (o.a.):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Azure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AWS, GCE,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DigitalOcean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IBM Cloud,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VMware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PKS, Docker EE</a:t>
            </a: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Orchestrator, GEEN container runtime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eigen network stack, maar CNI (Container Network Interface)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eigen storage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laag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maar CSI (Container Storage Interface)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8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4288"/>
            <a:ext cx="12192000" cy="687228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05" y="352942"/>
            <a:ext cx="5304266" cy="644221"/>
          </a:xfrm>
          <a:prstGeom prst="rect">
            <a:avLst/>
          </a:prstGeom>
          <a:effectLst>
            <a:outerShdw blurRad="88900" dist="152400" sx="97000" sy="97000" algn="tl" rotWithShape="0">
              <a:prstClr val="black">
                <a:alpha val="17000"/>
              </a:prstClr>
            </a:outerShdw>
          </a:effectLst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949105" y="465685"/>
            <a:ext cx="5146896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Architectuur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6BB3D87-D9F1-4FE4-A411-0848204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93" y="1062495"/>
            <a:ext cx="9631338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4486641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Cluster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master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Etcd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Server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buiten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cluster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Masters: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API Server, Controller, Scheduler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Proxy*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Zeer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waarschijnlijk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maar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niet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verplicht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CoreDNS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Proxy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Default Namespace: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NAMESPACE     NAME                                     READY   STATUS    RESTARTS   AGE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coredns-584795fc57-6kp2g                 1/1     Running   0          85s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coredns-584795fc57-mtqvx                 1/1     Running   0          85s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etcd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-docker-desktop                      1/1     Running   0          31s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apiserver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-docker-desktop            1/1     Running   0          6s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-controller-manager-docker-desktop   1/1     Running   0          32s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kube-proxy-7skch                         1/1     Running   0          84s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-scheduler-docker-desktop            1/1     Running   0          18s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98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Resource Types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Node: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machine in het cluster die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 Runtime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 Master of Worker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Namespace: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Resources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Pod: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Containers,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instantie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elke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Service: “Exposed” set van Pods.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Zie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het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Load Balancer.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Deployment: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welke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moeten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blijven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 Kan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meerdere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replica’s van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ServiceAccount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Rechten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entiteit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waaronder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binnen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het cluster.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DaemonSet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StatefulSet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ReplicaSet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Type deployments met elk eigen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gedrag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PersistentVolume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Beschrijving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over hoe storage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pod/container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gekoppeld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moet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worden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PersistentVolumeClaim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Instantie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storage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voor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specifieke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pod/container.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6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Demo 1: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kubectl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(cube cuddle)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create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describe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explain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Delete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&lt;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actie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&gt; &lt;resource-type&gt; &lt;wildcard*&gt;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pod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svc –o wide –n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describe node aks-agentpool-34701666-0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2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Deployment Files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YAML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meestal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Voorbeelden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526</Words>
  <Application>Microsoft Office PowerPoint</Application>
  <PresentationFormat>Breedbeeld</PresentationFormat>
  <Paragraphs>94</Paragraphs>
  <Slides>14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D-DIN</vt:lpstr>
      <vt:lpstr>D-DIN DIN-Bold</vt:lpstr>
      <vt:lpstr>Office-thema</vt:lpstr>
      <vt:lpstr>PowerPoint-presentatie</vt:lpstr>
      <vt:lpstr>K8S Workshop</vt:lpstr>
      <vt:lpstr>Introductie</vt:lpstr>
      <vt:lpstr>Introductie</vt:lpstr>
      <vt:lpstr>Architectuur</vt:lpstr>
      <vt:lpstr>Standaard Cluster</vt:lpstr>
      <vt:lpstr>Standaard Resource Types</vt:lpstr>
      <vt:lpstr>Demo 1: kubectl (cube cuddle)</vt:lpstr>
      <vt:lpstr>Standaard Deployment Files</vt:lpstr>
      <vt:lpstr>Demo 2: kubectl apply –f &lt;file&gt;</vt:lpstr>
      <vt:lpstr>Ingress Controllers</vt:lpstr>
      <vt:lpstr>Ingress Controllers</vt:lpstr>
      <vt:lpstr>Opdracht: Wordpress + MySQL + Ingress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Cramer, Thijs</cp:lastModifiedBy>
  <cp:revision>31</cp:revision>
  <dcterms:created xsi:type="dcterms:W3CDTF">2019-01-25T09:39:35Z</dcterms:created>
  <dcterms:modified xsi:type="dcterms:W3CDTF">2019-09-08T09:56:22Z</dcterms:modified>
</cp:coreProperties>
</file>